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9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F75B-198A-40BA-9E5C-F1F5398B0943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D806-A9A9-4EAD-AD34-E3A9C70CD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F75B-198A-40BA-9E5C-F1F5398B0943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D806-A9A9-4EAD-AD34-E3A9C70CD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F75B-198A-40BA-9E5C-F1F5398B0943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D806-A9A9-4EAD-AD34-E3A9C70CD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F75B-198A-40BA-9E5C-F1F5398B0943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D806-A9A9-4EAD-AD34-E3A9C70CD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F75B-198A-40BA-9E5C-F1F5398B0943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D806-A9A9-4EAD-AD34-E3A9C70CD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F75B-198A-40BA-9E5C-F1F5398B0943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D806-A9A9-4EAD-AD34-E3A9C70CD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F75B-198A-40BA-9E5C-F1F5398B0943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D806-A9A9-4EAD-AD34-E3A9C70CD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F75B-198A-40BA-9E5C-F1F5398B0943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D806-A9A9-4EAD-AD34-E3A9C70CD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F75B-198A-40BA-9E5C-F1F5398B0943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D806-A9A9-4EAD-AD34-E3A9C70CD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F75B-198A-40BA-9E5C-F1F5398B0943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D806-A9A9-4EAD-AD34-E3A9C70CD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F75B-198A-40BA-9E5C-F1F5398B0943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D806-A9A9-4EAD-AD34-E3A9C70CD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9D7F75B-198A-40BA-9E5C-F1F5398B0943}" type="datetimeFigureOut">
              <a:rPr kumimoji="1" lang="ja-JP" altLang="en-US" smtClean="0"/>
              <a:t>2016/2/15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D97D806-A9A9-4EAD-AD34-E3A9C70CD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9640" y="1124744"/>
            <a:ext cx="7916416" cy="2232248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東京都立永福学園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2400" dirty="0"/>
              <a:t>肢体不自由教育部門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4000" dirty="0" smtClean="0"/>
              <a:t>１０周年記念ソング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11760" y="4856059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音符</a:t>
            </a:r>
            <a:r>
              <a:rPr lang="ja-JP" altLang="en-US" sz="1100" dirty="0"/>
              <a:t>マーク</a:t>
            </a:r>
            <a:r>
              <a:rPr lang="ja-JP" altLang="en-US" sz="1100" dirty="0" smtClean="0"/>
              <a:t>をクリックすると</a:t>
            </a:r>
            <a:endParaRPr lang="en-US" altLang="ja-JP" sz="1100" dirty="0" smtClean="0"/>
          </a:p>
          <a:p>
            <a:r>
              <a:rPr lang="ja-JP" altLang="en-US" sz="1100" dirty="0" smtClean="0"/>
              <a:t>音楽が流れます</a:t>
            </a:r>
            <a:endParaRPr kumimoji="1" lang="ja-JP" altLang="en-US" sz="1100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725466"/>
              </p:ext>
            </p:extLst>
          </p:nvPr>
        </p:nvGraphicFramePr>
        <p:xfrm>
          <a:off x="2066879" y="3628761"/>
          <a:ext cx="2489961" cy="1285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パッケージャー シェル オブジェクト" showAsIcon="1" r:id="rId3" imgW="1562400" imgH="723960" progId="Package">
                  <p:embed/>
                </p:oleObj>
              </mc:Choice>
              <mc:Fallback>
                <p:oleObj name="パッケージャー シェル オブジェクト" showAsIcon="1" r:id="rId3" imgW="1562400" imgH="723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6879" y="3628761"/>
                        <a:ext cx="2489961" cy="1285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797300" y="3717032"/>
            <a:ext cx="3600400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この曲を歌って下さっているのは、</a:t>
            </a:r>
            <a:endParaRPr lang="en-US" altLang="ja-JP" dirty="0" smtClean="0"/>
          </a:p>
          <a:p>
            <a:r>
              <a:rPr lang="ja-JP" altLang="en-US" dirty="0" smtClean="0"/>
              <a:t>Ｃ</a:t>
            </a:r>
            <a:r>
              <a:rPr lang="en-US" altLang="ja-JP" dirty="0"/>
              <a:t>o</a:t>
            </a:r>
            <a:r>
              <a:rPr lang="ja-JP" altLang="en-US" dirty="0" smtClean="0"/>
              <a:t>Ｃ</a:t>
            </a:r>
            <a:r>
              <a:rPr lang="en-US" altLang="ja-JP" dirty="0" smtClean="0"/>
              <a:t>o</a:t>
            </a:r>
            <a:r>
              <a:rPr lang="ja-JP" altLang="en-US" dirty="0" smtClean="0"/>
              <a:t>Ｒ</a:t>
            </a:r>
            <a:r>
              <a:rPr lang="en-US" altLang="ja-JP" dirty="0" smtClean="0"/>
              <a:t>o</a:t>
            </a:r>
            <a:r>
              <a:rPr lang="ja-JP" altLang="en-US" dirty="0" smtClean="0"/>
              <a:t>＊Ｃ</a:t>
            </a:r>
            <a:r>
              <a:rPr lang="en-US" altLang="ja-JP" dirty="0" smtClean="0"/>
              <a:t>o</a:t>
            </a:r>
            <a:r>
              <a:rPr lang="ja-JP" altLang="en-US" dirty="0" smtClean="0"/>
              <a:t>（ココロコ）と</a:t>
            </a:r>
            <a:r>
              <a:rPr lang="ja-JP" altLang="en-US" dirty="0" smtClean="0"/>
              <a:t>いう女性ボーカルグループの皆さん</a:t>
            </a:r>
            <a:r>
              <a:rPr lang="ja-JP" altLang="en-US" dirty="0" smtClean="0"/>
              <a:t>です。</a:t>
            </a:r>
            <a:endParaRPr lang="en-US" altLang="ja-JP" dirty="0" smtClean="0"/>
          </a:p>
          <a:p>
            <a:r>
              <a:rPr lang="ja-JP" altLang="en-US" dirty="0" smtClean="0"/>
              <a:t>海外で音楽</a:t>
            </a:r>
            <a:r>
              <a:rPr lang="ja-JP" altLang="en-US" dirty="0" smtClean="0"/>
              <a:t>活動をされたり、ＣＤを出されたりするなど、大変ご活躍されています。この機会に、Ｃ</a:t>
            </a:r>
            <a:r>
              <a:rPr lang="en-US" altLang="ja-JP" dirty="0" smtClean="0"/>
              <a:t>o</a:t>
            </a:r>
            <a:r>
              <a:rPr lang="ja-JP" altLang="en-US" dirty="0" smtClean="0"/>
              <a:t>Ｃ</a:t>
            </a:r>
            <a:r>
              <a:rPr lang="en-US" altLang="ja-JP" dirty="0" smtClean="0"/>
              <a:t>o</a:t>
            </a:r>
            <a:r>
              <a:rPr lang="ja-JP" altLang="en-US" dirty="0" smtClean="0"/>
              <a:t>Ｒ</a:t>
            </a:r>
            <a:r>
              <a:rPr lang="en-US" altLang="ja-JP" dirty="0" smtClean="0"/>
              <a:t>o</a:t>
            </a:r>
            <a:r>
              <a:rPr lang="ja-JP" altLang="en-US" dirty="0" smtClean="0"/>
              <a:t>＊Ｃ</a:t>
            </a:r>
            <a:r>
              <a:rPr lang="en-US" altLang="ja-JP" dirty="0" smtClean="0"/>
              <a:t>o</a:t>
            </a:r>
            <a:r>
              <a:rPr lang="ja-JP" altLang="en-US" dirty="0" err="1" smtClean="0"/>
              <a:t>さんの</a:t>
            </a:r>
            <a:r>
              <a:rPr lang="ja-JP" altLang="en-US" dirty="0" smtClean="0"/>
              <a:t>楽曲も聞いてみてくださいね。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4859805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上の□をクリックすると</a:t>
            </a:r>
            <a:endParaRPr lang="en-US" altLang="ja-JP" sz="1100" dirty="0" smtClean="0"/>
          </a:p>
          <a:p>
            <a:r>
              <a:rPr lang="ja-JP" altLang="en-US" sz="1100" dirty="0" smtClean="0"/>
              <a:t>歌詞と楽譜が表示されます。</a:t>
            </a:r>
            <a:endParaRPr kumimoji="1" lang="ja-JP" altLang="en-US" sz="1100" dirty="0"/>
          </a:p>
        </p:txBody>
      </p:sp>
      <p:pic>
        <p:nvPicPr>
          <p:cNvPr id="1050" name="Picture 26" descr="C:\Users\T0895490\Desktop\rainbow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04664"/>
            <a:ext cx="2088232" cy="11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100977"/>
              </p:ext>
            </p:extLst>
          </p:nvPr>
        </p:nvGraphicFramePr>
        <p:xfrm>
          <a:off x="1028357" y="3717032"/>
          <a:ext cx="678573" cy="96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Acrobat Document" r:id="rId6" imgW="5667480" imgH="8020080" progId="AcroExch.Document.11">
                  <p:embed/>
                </p:oleObj>
              </mc:Choice>
              <mc:Fallback>
                <p:oleObj name="Acrobat Document" r:id="rId6" imgW="5667480" imgH="80200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8357" y="3717032"/>
                        <a:ext cx="678573" cy="96028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F0000"/>
                          </a:gs>
                          <a:gs pos="100000">
                            <a:schemeClr val="bg2">
                              <a:lumMod val="50000"/>
                            </a:schemeClr>
                          </a:gs>
                          <a:gs pos="52000">
                            <a:srgbClr val="FFFF00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2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127</TotalTime>
  <Words>95</Words>
  <Application>Microsoft Office PowerPoint</Application>
  <PresentationFormat>画面に合わせる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ウェーブ</vt:lpstr>
      <vt:lpstr>パッケージャー シェル オブジェクト</vt:lpstr>
      <vt:lpstr>Acrobat Document</vt:lpstr>
      <vt:lpstr>東京都立永福学園 肢体不自由教育部門 １０周年記念ソング</vt:lpstr>
    </vt:vector>
  </TitlesOfParts>
  <Company>東京都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東京都立永福学園 １０周年記念ソング</dc:title>
  <dc:creator>東京都</dc:creator>
  <cp:lastModifiedBy>東京都</cp:lastModifiedBy>
  <cp:revision>30</cp:revision>
  <cp:lastPrinted>2016-01-28T01:25:41Z</cp:lastPrinted>
  <dcterms:created xsi:type="dcterms:W3CDTF">2016-01-28T00:56:06Z</dcterms:created>
  <dcterms:modified xsi:type="dcterms:W3CDTF">2016-02-15T08:45:48Z</dcterms:modified>
</cp:coreProperties>
</file>